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Syn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919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3890" y="1050131"/>
            <a:ext cx="7856220" cy="396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CytoAutoCluster: A Semi-Supervised Deep Approach for Cytometry Data Analysis</a:t>
            </a:r>
            <a:endParaRPr lang="en-US" sz="4950" dirty="0"/>
          </a:p>
        </p:txBody>
      </p:sp>
      <p:sp>
        <p:nvSpPr>
          <p:cNvPr id="4" name="Text 1"/>
          <p:cNvSpPr/>
          <p:nvPr/>
        </p:nvSpPr>
        <p:spPr>
          <a:xfrm>
            <a:off x="643890" y="5293876"/>
            <a:ext cx="7856220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explores CytoAutoCluster, a novel semi-supervised learning approach for cytometry data analysis. This approach leverages autoencoder-based feature learning and clustering techniques to overcome the challenges associated with high-dimensional cytometry data.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3890" y="6383774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By,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3890" y="6885027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Swarna Kudva K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9EEE2-C15D-13C3-A9A0-509CE4095405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and Background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8928" y="3204686"/>
            <a:ext cx="20002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 develop a semi-supervised clustering algorithm that effectively analyzes high-dimensional cytometry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576" y="3204686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Cytometry data analysis is crucial for understanding complex immune profiles and discovering disease-related biomarkers.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18BFE-2CFB-EFD5-1853-2E2A79B7062B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Shape 9"/>
          <p:cNvSpPr/>
          <p:nvPr/>
        </p:nvSpPr>
        <p:spPr>
          <a:xfrm>
            <a:off x="8924331" y="3021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8" name="Text 10"/>
          <p:cNvSpPr/>
          <p:nvPr/>
        </p:nvSpPr>
        <p:spPr>
          <a:xfrm>
            <a:off x="9029582" y="3145612"/>
            <a:ext cx="29979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1"/>
          <p:cNvSpPr/>
          <p:nvPr/>
        </p:nvSpPr>
        <p:spPr>
          <a:xfrm>
            <a:off x="9539884" y="3099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434633" y="3589283"/>
            <a:ext cx="44019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Addressing the challenges of high dimensionality, noise, and label imbalance in cytometry data is essential.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5242"/>
            <a:ext cx="5962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4183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1355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1355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64212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785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Cells (n)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785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265,627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29244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4361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Columns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4361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2055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Levine_32dim dataset is a benchmark dataset for clustering algorithms, publicly available on platforms like Cytobank. It is a challenging dataset due to its high dimensionality, label imbalance, and inherent noise.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243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in Cytometry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334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Dimensionality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Each cell is characterized by 30+ markers, leading to complex data with high dimensionality.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Noise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Noise introduced by instrument variability and sample inconsistencies can affect data quality.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Label Imbalance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Rare cell types are often underrepresented, leading to challenges in learning representative models.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A51BD-5764-D087-E96A-89A8E69CCAD4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98527" y="346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Methodology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74" y="1917502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163465" y="1917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4163465" y="250492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normalization and exploratory analysis, handling partially labeled datasets.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674" y="3904892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63465" y="3991630"/>
            <a:ext cx="3759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Clustering Techniques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4227045" y="44443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Autoencoder-based dimensionality reduction, t-SNE visualization for cluster identification.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674" y="5950506"/>
            <a:ext cx="1134070" cy="18145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227045" y="5888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4274105" y="638377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t-SNE plots reveal the initial distribution of cells before encoder implementation.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6C5A0-7CBF-CA75-7FC8-ED4229C84458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589142"/>
            <a:ext cx="5486400" cy="45041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490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Architecture and Implementation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384119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Semi-Supervised Learning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68594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Self-supervised encoder for feature extraction, supervised fine-tuning with logistic regression and XGBoost.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Training Details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Batch size, epochs, optimizers are chosen to optimize the model's performance. Class weights are used to address label imbalance.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872" y="539710"/>
            <a:ext cx="6583085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Results and Evaluation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543" y="1809095"/>
            <a:ext cx="7018020" cy="46710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6872" y="7136249"/>
            <a:ext cx="638889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241506" y="6977651"/>
            <a:ext cx="638889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74" y="1809096"/>
            <a:ext cx="6487192" cy="46710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4BA328-0014-3394-0F49-8FEB63A644B1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9225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15" y="4498062"/>
            <a:ext cx="11584900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Gradio Interface for User Interaction</a:t>
            </a:r>
            <a:endParaRPr lang="en-US" sz="4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15" y="5465564"/>
            <a:ext cx="522923" cy="5229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2115" y="619767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Visualization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32115" y="6649998"/>
            <a:ext cx="41795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explore and visualize data subsets using t-SNE plots.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415" y="5465564"/>
            <a:ext cx="522923" cy="52292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5415" y="619767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Prediction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5225415" y="6649998"/>
            <a:ext cx="41795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interface predicts cell types dynamically based on user-selected data points.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715" y="5465564"/>
            <a:ext cx="522923" cy="52292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8715" y="6197679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9718715" y="6649998"/>
            <a:ext cx="4179570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Gradio interface provides a user-friendly way to interact with the model and explore its results.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EABAF0-910B-5C1C-5944-FD037C5D4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41843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BF4F56-57E2-EB1F-FF29-1092F77CCDC8}"/>
              </a:ext>
            </a:extLst>
          </p:cNvPr>
          <p:cNvSpPr/>
          <p:nvPr/>
        </p:nvSpPr>
        <p:spPr>
          <a:xfrm>
            <a:off x="12753474" y="7619925"/>
            <a:ext cx="1792705" cy="575548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221411" y="34210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0F4F1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350</Words>
  <Application>Microsoft Office PowerPoint</Application>
  <PresentationFormat>Custom</PresentationFormat>
  <Paragraphs>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Dela Gothic One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Swarna Kudva K</cp:lastModifiedBy>
  <cp:revision>4</cp:revision>
  <dcterms:created xsi:type="dcterms:W3CDTF">2024-11-27T19:19:35Z</dcterms:created>
  <dcterms:modified xsi:type="dcterms:W3CDTF">2024-11-28T14:25:24Z</dcterms:modified>
</cp:coreProperties>
</file>